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17E5C-A97F-413A-8C4E-13E5B51D18B6}" type="datetimeFigureOut">
              <a:rPr lang="it-IT" smtClean="0"/>
              <a:t>13/02/2018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4E066-0A27-4A73-BE66-F5C79AFF9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832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7A4EF1-0AD7-45A7-A73C-2937B4BB7B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93F4CE9-E36C-43E1-B49C-7B56147D96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2673FE-3E76-4EE4-A324-161DF903B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165-491F-48E4-A38E-D30E778A4306}" type="datetimeFigureOut">
              <a:rPr lang="it-IT" smtClean="0"/>
              <a:t>13/02/2018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7A2259-5257-433D-961C-87FB85097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6FE114-3900-4401-801E-DAC396C76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C3EA-B2F3-4D36-AD00-75A0A937B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81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3A699F-485E-4645-80E2-18E547AA3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F2A9038-857E-438F-877B-A685C33D1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65590A5-98FE-4101-9E9C-219609D14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165-491F-48E4-A38E-D30E778A4306}" type="datetimeFigureOut">
              <a:rPr lang="it-IT" smtClean="0"/>
              <a:t>13/02/2018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01770B-8ECE-499A-892B-58B538622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5990E3-FE4B-4195-8F7F-2D5CB8245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C3EA-B2F3-4D36-AD00-75A0A937B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819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42C8A34-7329-47B8-BD0F-B7224FB909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5024B39-6BE8-4460-84C3-2C303B328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E82B7A-54A2-45DB-A0FC-D81DCAD3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165-491F-48E4-A38E-D30E778A4306}" type="datetimeFigureOut">
              <a:rPr lang="it-IT" smtClean="0"/>
              <a:t>13/02/2018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EC6229-D9CF-4B41-BC4E-4DC8C023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1C462F-A90B-49FB-A5BF-5ACA569F7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C3EA-B2F3-4D36-AD00-75A0A937B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915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A3FF41-7348-4A83-A6AA-104807C1C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E9212E-089D-4160-8723-D80338E5B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826E91-5323-457D-85E1-509CEE0A4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165-491F-48E4-A38E-D30E778A4306}" type="datetimeFigureOut">
              <a:rPr lang="it-IT" smtClean="0"/>
              <a:t>13/02/2018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F17868F-1591-47FB-AF11-B122C32F9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1019D2-8974-4C0A-9255-32C388768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C3EA-B2F3-4D36-AD00-75A0A937B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98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7C057B-97B4-46E1-B01F-B2EC037FB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E2319A-C5F3-422A-9DD0-086889767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98974B-323D-4908-BC12-FE607D66E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165-491F-48E4-A38E-D30E778A4306}" type="datetimeFigureOut">
              <a:rPr lang="it-IT" smtClean="0"/>
              <a:t>13/02/2018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5BDB13-2D46-4E01-A9B0-DDAA7B232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7FC2C4-A29F-4C17-BE94-E0F1ABD52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C3EA-B2F3-4D36-AD00-75A0A937B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25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F09525-F4A7-4E9D-971E-F728A2CFD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8523F1-9C13-470A-AAC7-203BB94423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BA4CA12-BFB3-408F-9CF9-B018C5C63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18C0A1D-F6E9-45CF-A9EC-D43DEE818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165-491F-48E4-A38E-D30E778A4306}" type="datetimeFigureOut">
              <a:rPr lang="it-IT" smtClean="0"/>
              <a:t>13/02/2018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6CC86B-72DD-4F61-A3FA-0936A9ADC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DD3F376-E6B2-459D-A210-CE1854F15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C3EA-B2F3-4D36-AD00-75A0A937B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287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F51057-46D5-4F15-8EBC-9819C3F0F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F986DA0-2ADF-43C6-8DFA-EEABB15B1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B5D56E5-8DB5-409D-8429-33C1DF01A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47F04CD-216C-4A48-BABC-734C4D413C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9427E74-D9ED-4AAE-86F2-97CC17902F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DAF4F66-ED16-4A89-B91C-E9D277F66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165-491F-48E4-A38E-D30E778A4306}" type="datetimeFigureOut">
              <a:rPr lang="it-IT" smtClean="0"/>
              <a:t>13/02/2018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566854E-69A8-4D2F-B03A-9D2D27FD0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446F951-939E-4820-9686-317E513CD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C3EA-B2F3-4D36-AD00-75A0A937B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99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18816F-CA7B-4969-BA2E-453C4EB8A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995100E-0E3A-4BDA-8BCB-E26A1194E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165-491F-48E4-A38E-D30E778A4306}" type="datetimeFigureOut">
              <a:rPr lang="it-IT" smtClean="0"/>
              <a:t>13/02/2018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A9799CF-3808-4DA2-9AA0-6D4773EDF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5125502-F120-4DE6-B5EF-84BB08A99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C3EA-B2F3-4D36-AD00-75A0A937B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22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C89E65E-0656-450D-86ED-E1E4368FF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165-491F-48E4-A38E-D30E778A4306}" type="datetimeFigureOut">
              <a:rPr lang="it-IT" smtClean="0"/>
              <a:t>13/02/2018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983520B-B268-443F-A4E8-AF2569172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9A9BA4E-D51E-473E-9190-D11821A9C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C3EA-B2F3-4D36-AD00-75A0A937B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415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E9F3AC-4464-4B7E-B581-F992B213F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C22B9A-5E27-4EAF-9781-F5ACD2CEF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C31E847-EB70-4860-9176-1684B95AC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44611D-5FD1-446C-B033-B54965AD3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165-491F-48E4-A38E-D30E778A4306}" type="datetimeFigureOut">
              <a:rPr lang="it-IT" smtClean="0"/>
              <a:t>13/02/2018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9E4B107-2D0E-4791-99FE-010E291F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71E7D6C-F19B-4827-B5F0-9A676552F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C3EA-B2F3-4D36-AD00-75A0A937B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463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611197-77E8-450F-B56F-2A7B17354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99E3784-62E7-40C0-BE23-B306E788D9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3DCA88A-F2E2-4A5A-B609-4EAB95476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6E543CC-F921-40B0-ABAB-27CC604AB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9165-491F-48E4-A38E-D30E778A4306}" type="datetimeFigureOut">
              <a:rPr lang="it-IT" smtClean="0"/>
              <a:t>13/02/2018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E21D8C9-E9ED-4BCA-8E9D-D8E95019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17AACF5-69BE-48AA-8D74-4D97D4CF9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C3EA-B2F3-4D36-AD00-75A0A937B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041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DFDF4B3-887C-4E84-B30F-FFB2A5BBF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034E7A-BEF4-42D1-B77B-68A05EA6B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60490A-7B81-4F8C-974D-00D64A1043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D9165-491F-48E4-A38E-D30E778A4306}" type="datetimeFigureOut">
              <a:rPr lang="it-IT" smtClean="0"/>
              <a:t>13/02/2018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777976-2F79-401D-8577-41C46ADC4A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F36CEA-8016-477A-8FF7-18D3DBF6C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FC3EA-B2F3-4D36-AD00-75A0A937B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97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E637795F-3479-4CBE-A712-87680417C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24099" cy="1307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7068174D-B3E3-45ED-A597-A1CAB6C26B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002" y="137146"/>
            <a:ext cx="16922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185D0E1-4188-471E-88BE-86F8CCDC38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636" y="119819"/>
            <a:ext cx="1692275" cy="1170818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3B53BC49-3442-4423-815E-736B264A29F7}"/>
              </a:ext>
            </a:extLst>
          </p:cNvPr>
          <p:cNvSpPr/>
          <p:nvPr/>
        </p:nvSpPr>
        <p:spPr>
          <a:xfrm>
            <a:off x="0" y="1275903"/>
            <a:ext cx="12192000" cy="391381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BE" sz="3600" b="1" dirty="0">
              <a:solidFill>
                <a:srgbClr val="FFD96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BE" sz="3600" b="1" dirty="0">
                <a:solidFill>
                  <a:srgbClr val="FFD9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 and </a:t>
            </a:r>
            <a:r>
              <a:rPr lang="fr-BE" sz="3600" b="1" dirty="0" err="1">
                <a:solidFill>
                  <a:srgbClr val="FFD9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regional</a:t>
            </a:r>
            <a:r>
              <a:rPr lang="fr-BE" sz="3600" b="1" dirty="0">
                <a:solidFill>
                  <a:srgbClr val="FFD9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dialogues on </a:t>
            </a:r>
            <a:r>
              <a:rPr lang="fr-BE" sz="3600" b="1" dirty="0" err="1">
                <a:solidFill>
                  <a:srgbClr val="FFD9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cohesion</a:t>
            </a:r>
            <a:r>
              <a:rPr lang="fr-BE" sz="3600" b="1" dirty="0">
                <a:solidFill>
                  <a:srgbClr val="FFD9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BE" sz="3600" b="1" dirty="0" err="1">
                <a:solidFill>
                  <a:srgbClr val="FFD9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policy</a:t>
            </a:r>
            <a:endParaRPr lang="fr-BE" sz="3600" b="1" dirty="0">
              <a:solidFill>
                <a:srgbClr val="FFD96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BE" sz="3600" b="1" dirty="0">
              <a:solidFill>
                <a:srgbClr val="FFD9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BE" sz="32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Monselice</a:t>
            </a:r>
            <a:r>
              <a:rPr lang="fr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21 </a:t>
            </a:r>
            <a:r>
              <a:rPr lang="fr-BE" sz="32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febbraio</a:t>
            </a:r>
            <a:r>
              <a:rPr lang="fr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2018</a:t>
            </a:r>
            <a:endParaRPr lang="fr-BE" sz="32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BE" sz="3600" b="1" dirty="0">
              <a:solidFill>
                <a:srgbClr val="FFD9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BD0E19A0-B23D-4243-AC28-2AA5D6C26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164" y="5354509"/>
            <a:ext cx="163195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9CA600B-2CDD-4990-81F4-17CBC7D30E56}"/>
              </a:ext>
            </a:extLst>
          </p:cNvPr>
          <p:cNvSpPr txBox="1"/>
          <p:nvPr/>
        </p:nvSpPr>
        <p:spPr>
          <a:xfrm>
            <a:off x="4799352" y="5852052"/>
            <a:ext cx="2632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accent1">
                    <a:lumMod val="75000"/>
                  </a:schemeClr>
                </a:solidFill>
              </a:rPr>
              <a:t>#</a:t>
            </a:r>
            <a:r>
              <a:rPr lang="it-IT" sz="2800" b="1" dirty="0" err="1">
                <a:solidFill>
                  <a:schemeClr val="accent1">
                    <a:lumMod val="75000"/>
                  </a:schemeClr>
                </a:solidFill>
              </a:rPr>
              <a:t>EUinmyRegion</a:t>
            </a:r>
            <a:endParaRPr lang="it-I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BF6A32BC-1918-496F-BF48-363909CFBC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36" y="5354509"/>
            <a:ext cx="171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586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>
            <a:extLst>
              <a:ext uri="{FF2B5EF4-FFF2-40B4-BE49-F238E27FC236}">
                <a16:creationId xmlns:a16="http://schemas.microsoft.com/office/drawing/2014/main" id="{A7913F27-D6C8-472D-904A-0FEB2EFD0B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850" y="2296510"/>
            <a:ext cx="12194850" cy="3529012"/>
          </a:xfrm>
        </p:spPr>
        <p:txBody>
          <a:bodyPr/>
          <a:lstStyle/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</p:txBody>
      </p:sp>
      <p:pic>
        <p:nvPicPr>
          <p:cNvPr id="6150" name="Picture 1">
            <a:extLst>
              <a:ext uri="{FF2B5EF4-FFF2-40B4-BE49-F238E27FC236}">
                <a16:creationId xmlns:a16="http://schemas.microsoft.com/office/drawing/2014/main" id="{55E864A2-82E1-49E8-B247-86C8EFE6B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16" y="66676"/>
            <a:ext cx="209422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Immagine 9">
            <a:extLst>
              <a:ext uri="{FF2B5EF4-FFF2-40B4-BE49-F238E27FC236}">
                <a16:creationId xmlns:a16="http://schemas.microsoft.com/office/drawing/2014/main" id="{D6CDE4CC-66D9-4DFE-BBFE-D02D5C2DA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923" y="76747"/>
            <a:ext cx="1850867" cy="1420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Risultati immagini per giulia narduolo">
            <a:extLst>
              <a:ext uri="{FF2B5EF4-FFF2-40B4-BE49-F238E27FC236}">
                <a16:creationId xmlns:a16="http://schemas.microsoft.com/office/drawing/2014/main" id="{3C280515-395D-4028-9936-7709B5DE11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84D4619-A290-490E-B6E0-67CB1860FE39}"/>
              </a:ext>
            </a:extLst>
          </p:cNvPr>
          <p:cNvSpPr txBox="1">
            <a:spLocks noChangeArrowheads="1"/>
          </p:cNvSpPr>
          <p:nvPr/>
        </p:nvSpPr>
        <p:spPr>
          <a:xfrm>
            <a:off x="1962115" y="1321293"/>
            <a:ext cx="8229600" cy="862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1800" b="1" dirty="0" err="1">
                <a:solidFill>
                  <a:schemeClr val="tx2"/>
                </a:solidFill>
              </a:rPr>
              <a:t>Monselice</a:t>
            </a:r>
            <a:r>
              <a:rPr lang="en-US" altLang="en-US" sz="1800" b="1" dirty="0">
                <a:solidFill>
                  <a:schemeClr val="tx2"/>
                </a:solidFill>
              </a:rPr>
              <a:t>, 21 </a:t>
            </a:r>
            <a:r>
              <a:rPr lang="en-US" altLang="en-US" sz="1800" b="1" dirty="0" err="1">
                <a:solidFill>
                  <a:schemeClr val="tx2"/>
                </a:solidFill>
              </a:rPr>
              <a:t>Febbraio</a:t>
            </a:r>
            <a:r>
              <a:rPr lang="en-US" altLang="en-US" sz="1800" b="1" dirty="0">
                <a:solidFill>
                  <a:schemeClr val="tx2"/>
                </a:solidFill>
              </a:rPr>
              <a:t> 2018</a:t>
            </a:r>
            <a:br>
              <a:rPr lang="en-US" altLang="en-US" sz="1800" b="1" dirty="0">
                <a:solidFill>
                  <a:schemeClr val="tx2"/>
                </a:solidFill>
              </a:rPr>
            </a:br>
            <a:br>
              <a:rPr lang="en-US" altLang="en-US" sz="1800" b="1" dirty="0">
                <a:solidFill>
                  <a:schemeClr val="tx2"/>
                </a:solidFill>
              </a:rPr>
            </a:br>
            <a:r>
              <a:rPr lang="en-US" altLang="en-US" sz="1800" b="1" dirty="0">
                <a:solidFill>
                  <a:schemeClr val="tx2"/>
                </a:solidFill>
              </a:rPr>
              <a:t>Aula Magna </a:t>
            </a:r>
            <a:r>
              <a:rPr lang="en-US" altLang="en-US" sz="1800" b="1" dirty="0" err="1">
                <a:solidFill>
                  <a:schemeClr val="tx2"/>
                </a:solidFill>
              </a:rPr>
              <a:t>Istituto</a:t>
            </a:r>
            <a:r>
              <a:rPr lang="en-US" altLang="en-US" sz="1800" b="1" dirty="0">
                <a:solidFill>
                  <a:schemeClr val="tx2"/>
                </a:solidFill>
              </a:rPr>
              <a:t> </a:t>
            </a:r>
            <a:r>
              <a:rPr lang="en-US" altLang="en-US" sz="1800" b="1" dirty="0" err="1">
                <a:solidFill>
                  <a:schemeClr val="tx2"/>
                </a:solidFill>
              </a:rPr>
              <a:t>Superiore</a:t>
            </a:r>
            <a:r>
              <a:rPr lang="en-US" altLang="en-US" sz="1800" b="1" dirty="0">
                <a:solidFill>
                  <a:schemeClr val="tx2"/>
                </a:solidFill>
              </a:rPr>
              <a:t> C. </a:t>
            </a:r>
            <a:r>
              <a:rPr lang="en-US" altLang="en-US" sz="1800" b="1" dirty="0" err="1">
                <a:solidFill>
                  <a:schemeClr val="tx2"/>
                </a:solidFill>
              </a:rPr>
              <a:t>Cattaneo</a:t>
            </a:r>
            <a:endParaRPr lang="en-US" altLang="en-US" sz="1800" b="1" dirty="0">
              <a:solidFill>
                <a:schemeClr val="tx2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3D7F7BC-D3FE-48E2-BE75-534722488721}"/>
              </a:ext>
            </a:extLst>
          </p:cNvPr>
          <p:cNvSpPr txBox="1"/>
          <p:nvPr/>
        </p:nvSpPr>
        <p:spPr>
          <a:xfrm>
            <a:off x="177032" y="2554014"/>
            <a:ext cx="120149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Conclusioni</a:t>
            </a:r>
          </a:p>
          <a:p>
            <a:endParaRPr lang="it-IT" altLang="it-IT" sz="28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altLang="it-IT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altLang="it-IT" sz="2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Silvia Baraldi, </a:t>
            </a:r>
            <a:r>
              <a:rPr lang="it-IT" altLang="it-IT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Assessore alla Cultura, Scuola, Giovani, Fondi Europei, </a:t>
            </a:r>
          </a:p>
          <a:p>
            <a:r>
              <a:rPr lang="it-IT" altLang="it-IT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Promozione del territorio, </a:t>
            </a:r>
          </a:p>
          <a:p>
            <a:r>
              <a:rPr lang="it-IT" altLang="it-IT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</a:t>
            </a:r>
            <a:r>
              <a:rPr lang="it-IT" altLang="it-IT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Comune di Legnago</a:t>
            </a:r>
          </a:p>
          <a:p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E566EFB8-090C-4291-9F7B-B02F8A8FDF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85" y="453258"/>
            <a:ext cx="171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924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>
            <a:extLst>
              <a:ext uri="{FF2B5EF4-FFF2-40B4-BE49-F238E27FC236}">
                <a16:creationId xmlns:a16="http://schemas.microsoft.com/office/drawing/2014/main" id="{A7913F27-D6C8-472D-904A-0FEB2EFD0B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850" y="2296510"/>
            <a:ext cx="12194850" cy="3529012"/>
          </a:xfrm>
        </p:spPr>
        <p:txBody>
          <a:bodyPr/>
          <a:lstStyle/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</p:txBody>
      </p:sp>
      <p:pic>
        <p:nvPicPr>
          <p:cNvPr id="6150" name="Picture 1">
            <a:extLst>
              <a:ext uri="{FF2B5EF4-FFF2-40B4-BE49-F238E27FC236}">
                <a16:creationId xmlns:a16="http://schemas.microsoft.com/office/drawing/2014/main" id="{55E864A2-82E1-49E8-B247-86C8EFE6B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16" y="66676"/>
            <a:ext cx="209422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Immagine 9">
            <a:extLst>
              <a:ext uri="{FF2B5EF4-FFF2-40B4-BE49-F238E27FC236}">
                <a16:creationId xmlns:a16="http://schemas.microsoft.com/office/drawing/2014/main" id="{D6CDE4CC-66D9-4DFE-BBFE-D02D5C2DA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923" y="76747"/>
            <a:ext cx="1850867" cy="1420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Risultati immagini per giulia narduolo">
            <a:extLst>
              <a:ext uri="{FF2B5EF4-FFF2-40B4-BE49-F238E27FC236}">
                <a16:creationId xmlns:a16="http://schemas.microsoft.com/office/drawing/2014/main" id="{3C280515-395D-4028-9936-7709B5DE11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84D4619-A290-490E-B6E0-67CB1860FE39}"/>
              </a:ext>
            </a:extLst>
          </p:cNvPr>
          <p:cNvSpPr txBox="1">
            <a:spLocks noChangeArrowheads="1"/>
          </p:cNvSpPr>
          <p:nvPr/>
        </p:nvSpPr>
        <p:spPr>
          <a:xfrm>
            <a:off x="1962115" y="1321293"/>
            <a:ext cx="8229600" cy="862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1800" b="1" dirty="0" err="1">
                <a:solidFill>
                  <a:schemeClr val="tx2"/>
                </a:solidFill>
              </a:rPr>
              <a:t>Monselice</a:t>
            </a:r>
            <a:r>
              <a:rPr lang="en-US" altLang="en-US" sz="1800" b="1" dirty="0">
                <a:solidFill>
                  <a:schemeClr val="tx2"/>
                </a:solidFill>
              </a:rPr>
              <a:t>, 21 </a:t>
            </a:r>
            <a:r>
              <a:rPr lang="en-US" altLang="en-US" sz="1800" b="1" dirty="0" err="1">
                <a:solidFill>
                  <a:schemeClr val="tx2"/>
                </a:solidFill>
              </a:rPr>
              <a:t>Febbraio</a:t>
            </a:r>
            <a:r>
              <a:rPr lang="en-US" altLang="en-US" sz="1800" b="1" dirty="0">
                <a:solidFill>
                  <a:schemeClr val="tx2"/>
                </a:solidFill>
              </a:rPr>
              <a:t> 2018</a:t>
            </a:r>
            <a:br>
              <a:rPr lang="en-US" altLang="en-US" sz="1800" b="1" dirty="0">
                <a:solidFill>
                  <a:schemeClr val="tx2"/>
                </a:solidFill>
              </a:rPr>
            </a:br>
            <a:br>
              <a:rPr lang="en-US" altLang="en-US" sz="1800" b="1" dirty="0">
                <a:solidFill>
                  <a:schemeClr val="tx2"/>
                </a:solidFill>
              </a:rPr>
            </a:br>
            <a:r>
              <a:rPr lang="en-US" altLang="en-US" sz="1800" b="1" dirty="0">
                <a:solidFill>
                  <a:schemeClr val="tx2"/>
                </a:solidFill>
              </a:rPr>
              <a:t>Aula Magna </a:t>
            </a:r>
            <a:r>
              <a:rPr lang="en-US" altLang="en-US" sz="1800" b="1" dirty="0" err="1">
                <a:solidFill>
                  <a:schemeClr val="tx2"/>
                </a:solidFill>
              </a:rPr>
              <a:t>Istituto</a:t>
            </a:r>
            <a:r>
              <a:rPr lang="en-US" altLang="en-US" sz="1800" b="1" dirty="0">
                <a:solidFill>
                  <a:schemeClr val="tx2"/>
                </a:solidFill>
              </a:rPr>
              <a:t> </a:t>
            </a:r>
            <a:r>
              <a:rPr lang="en-US" altLang="en-US" sz="1800" b="1" dirty="0" err="1">
                <a:solidFill>
                  <a:schemeClr val="tx2"/>
                </a:solidFill>
              </a:rPr>
              <a:t>Superiore</a:t>
            </a:r>
            <a:r>
              <a:rPr lang="en-US" altLang="en-US" sz="1800" b="1" dirty="0">
                <a:solidFill>
                  <a:schemeClr val="tx2"/>
                </a:solidFill>
              </a:rPr>
              <a:t> C. </a:t>
            </a:r>
            <a:r>
              <a:rPr lang="en-US" altLang="en-US" sz="1800" b="1" dirty="0" err="1">
                <a:solidFill>
                  <a:schemeClr val="tx2"/>
                </a:solidFill>
              </a:rPr>
              <a:t>Cattaneo</a:t>
            </a:r>
            <a:endParaRPr lang="en-US" altLang="en-US" sz="1800" b="1" dirty="0">
              <a:solidFill>
                <a:schemeClr val="tx2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3D7F7BC-D3FE-48E2-BE75-534722488721}"/>
              </a:ext>
            </a:extLst>
          </p:cNvPr>
          <p:cNvSpPr txBox="1"/>
          <p:nvPr/>
        </p:nvSpPr>
        <p:spPr>
          <a:xfrm>
            <a:off x="177032" y="2554014"/>
            <a:ext cx="120149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Introduce</a:t>
            </a:r>
          </a:p>
          <a:p>
            <a:endParaRPr lang="it-IT" altLang="it-IT" sz="28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altLang="it-IT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altLang="it-IT" sz="2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Silvia Baraldi, </a:t>
            </a:r>
            <a:r>
              <a:rPr lang="it-IT" altLang="it-IT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Assessore alla Cultura, Scuola, Giovani, Fondi Europei, </a:t>
            </a:r>
          </a:p>
          <a:p>
            <a:r>
              <a:rPr lang="it-IT" altLang="it-IT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Promozione del territorio, </a:t>
            </a:r>
          </a:p>
          <a:p>
            <a:r>
              <a:rPr lang="it-IT" altLang="it-IT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</a:t>
            </a:r>
            <a:r>
              <a:rPr lang="it-IT" altLang="it-IT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Comune di Legnago</a:t>
            </a:r>
          </a:p>
          <a:p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E566EFB8-090C-4291-9F7B-B02F8A8FDF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85" y="453258"/>
            <a:ext cx="171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18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>
            <a:extLst>
              <a:ext uri="{FF2B5EF4-FFF2-40B4-BE49-F238E27FC236}">
                <a16:creationId xmlns:a16="http://schemas.microsoft.com/office/drawing/2014/main" id="{A7913F27-D6C8-472D-904A-0FEB2EFD0B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850" y="2296510"/>
            <a:ext cx="12194850" cy="3529012"/>
          </a:xfrm>
        </p:spPr>
        <p:txBody>
          <a:bodyPr/>
          <a:lstStyle/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</p:txBody>
      </p:sp>
      <p:pic>
        <p:nvPicPr>
          <p:cNvPr id="6150" name="Picture 1">
            <a:extLst>
              <a:ext uri="{FF2B5EF4-FFF2-40B4-BE49-F238E27FC236}">
                <a16:creationId xmlns:a16="http://schemas.microsoft.com/office/drawing/2014/main" id="{55E864A2-82E1-49E8-B247-86C8EFE6B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16" y="66676"/>
            <a:ext cx="209422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Immagine 9">
            <a:extLst>
              <a:ext uri="{FF2B5EF4-FFF2-40B4-BE49-F238E27FC236}">
                <a16:creationId xmlns:a16="http://schemas.microsoft.com/office/drawing/2014/main" id="{D6CDE4CC-66D9-4DFE-BBFE-D02D5C2DA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923" y="76747"/>
            <a:ext cx="1850867" cy="1420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Risultati immagini per giulia narduolo">
            <a:extLst>
              <a:ext uri="{FF2B5EF4-FFF2-40B4-BE49-F238E27FC236}">
                <a16:creationId xmlns:a16="http://schemas.microsoft.com/office/drawing/2014/main" id="{3C280515-395D-4028-9936-7709B5DE11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84D4619-A290-490E-B6E0-67CB1860FE39}"/>
              </a:ext>
            </a:extLst>
          </p:cNvPr>
          <p:cNvSpPr txBox="1">
            <a:spLocks noChangeArrowheads="1"/>
          </p:cNvSpPr>
          <p:nvPr/>
        </p:nvSpPr>
        <p:spPr>
          <a:xfrm>
            <a:off x="1962115" y="1321293"/>
            <a:ext cx="8229600" cy="862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1800" b="1" dirty="0" err="1">
                <a:solidFill>
                  <a:schemeClr val="tx2"/>
                </a:solidFill>
              </a:rPr>
              <a:t>Monselice</a:t>
            </a:r>
            <a:r>
              <a:rPr lang="en-US" altLang="en-US" sz="1800" b="1" dirty="0">
                <a:solidFill>
                  <a:schemeClr val="tx2"/>
                </a:solidFill>
              </a:rPr>
              <a:t>, 21 </a:t>
            </a:r>
            <a:r>
              <a:rPr lang="en-US" altLang="en-US" sz="1800" b="1" dirty="0" err="1">
                <a:solidFill>
                  <a:schemeClr val="tx2"/>
                </a:solidFill>
              </a:rPr>
              <a:t>Febbraio</a:t>
            </a:r>
            <a:r>
              <a:rPr lang="en-US" altLang="en-US" sz="1800" b="1" dirty="0">
                <a:solidFill>
                  <a:schemeClr val="tx2"/>
                </a:solidFill>
              </a:rPr>
              <a:t> 2018</a:t>
            </a:r>
            <a:br>
              <a:rPr lang="en-US" altLang="en-US" sz="1800" b="1" dirty="0">
                <a:solidFill>
                  <a:schemeClr val="tx2"/>
                </a:solidFill>
              </a:rPr>
            </a:br>
            <a:br>
              <a:rPr lang="en-US" altLang="en-US" sz="1800" b="1" dirty="0">
                <a:solidFill>
                  <a:schemeClr val="tx2"/>
                </a:solidFill>
              </a:rPr>
            </a:br>
            <a:r>
              <a:rPr lang="en-US" altLang="en-US" sz="1800" b="1" dirty="0">
                <a:solidFill>
                  <a:schemeClr val="tx2"/>
                </a:solidFill>
              </a:rPr>
              <a:t>Aula Magna </a:t>
            </a:r>
            <a:r>
              <a:rPr lang="en-US" altLang="en-US" sz="1800" b="1" dirty="0" err="1">
                <a:solidFill>
                  <a:schemeClr val="tx2"/>
                </a:solidFill>
              </a:rPr>
              <a:t>Istituto</a:t>
            </a:r>
            <a:r>
              <a:rPr lang="en-US" altLang="en-US" sz="1800" b="1" dirty="0">
                <a:solidFill>
                  <a:schemeClr val="tx2"/>
                </a:solidFill>
              </a:rPr>
              <a:t> </a:t>
            </a:r>
            <a:r>
              <a:rPr lang="en-US" altLang="en-US" sz="1800" b="1" dirty="0" err="1">
                <a:solidFill>
                  <a:schemeClr val="tx2"/>
                </a:solidFill>
              </a:rPr>
              <a:t>Superiore</a:t>
            </a:r>
            <a:r>
              <a:rPr lang="en-US" altLang="en-US" sz="1800" b="1" dirty="0">
                <a:solidFill>
                  <a:schemeClr val="tx2"/>
                </a:solidFill>
              </a:rPr>
              <a:t> C. </a:t>
            </a:r>
            <a:r>
              <a:rPr lang="en-US" altLang="en-US" sz="1800" b="1" dirty="0" err="1">
                <a:solidFill>
                  <a:schemeClr val="tx2"/>
                </a:solidFill>
              </a:rPr>
              <a:t>Cattaneo</a:t>
            </a:r>
            <a:endParaRPr lang="en-US" altLang="en-US" sz="1800" b="1" dirty="0">
              <a:solidFill>
                <a:schemeClr val="tx2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3D7F7BC-D3FE-48E2-BE75-534722488721}"/>
              </a:ext>
            </a:extLst>
          </p:cNvPr>
          <p:cNvSpPr txBox="1"/>
          <p:nvPr/>
        </p:nvSpPr>
        <p:spPr>
          <a:xfrm>
            <a:off x="177032" y="2554014"/>
            <a:ext cx="120149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Speaker</a:t>
            </a:r>
          </a:p>
          <a:p>
            <a:endParaRPr lang="it-IT" altLang="it-IT" sz="28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altLang="it-IT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altLang="it-IT" sz="2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Giampaolo </a:t>
            </a:r>
            <a:r>
              <a:rPr lang="it-IT" altLang="it-IT" sz="2400" b="1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Peccolo</a:t>
            </a:r>
            <a:r>
              <a:rPr lang="it-IT" altLang="it-IT" sz="2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altLang="it-IT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Università di Bologna </a:t>
            </a:r>
          </a:p>
          <a:p>
            <a:r>
              <a:rPr lang="it-IT" altLang="it-IT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    </a:t>
            </a:r>
            <a:r>
              <a:rPr lang="it-IT" altLang="it-IT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Unione Europea e Politiche di coesione</a:t>
            </a:r>
            <a:endParaRPr lang="it-IT" altLang="it-IT" i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96712C7-1E66-4686-BB01-8272B9D03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85" y="453258"/>
            <a:ext cx="171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486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>
            <a:extLst>
              <a:ext uri="{FF2B5EF4-FFF2-40B4-BE49-F238E27FC236}">
                <a16:creationId xmlns:a16="http://schemas.microsoft.com/office/drawing/2014/main" id="{A7913F27-D6C8-472D-904A-0FEB2EFD0B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850" y="2296510"/>
            <a:ext cx="12194850" cy="3529012"/>
          </a:xfrm>
        </p:spPr>
        <p:txBody>
          <a:bodyPr/>
          <a:lstStyle/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</p:txBody>
      </p:sp>
      <p:pic>
        <p:nvPicPr>
          <p:cNvPr id="6150" name="Picture 1">
            <a:extLst>
              <a:ext uri="{FF2B5EF4-FFF2-40B4-BE49-F238E27FC236}">
                <a16:creationId xmlns:a16="http://schemas.microsoft.com/office/drawing/2014/main" id="{55E864A2-82E1-49E8-B247-86C8EFE6B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16" y="66676"/>
            <a:ext cx="209422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Immagine 9">
            <a:extLst>
              <a:ext uri="{FF2B5EF4-FFF2-40B4-BE49-F238E27FC236}">
                <a16:creationId xmlns:a16="http://schemas.microsoft.com/office/drawing/2014/main" id="{D6CDE4CC-66D9-4DFE-BBFE-D02D5C2DA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923" y="76747"/>
            <a:ext cx="1850867" cy="1420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Risultati immagini per giulia narduolo">
            <a:extLst>
              <a:ext uri="{FF2B5EF4-FFF2-40B4-BE49-F238E27FC236}">
                <a16:creationId xmlns:a16="http://schemas.microsoft.com/office/drawing/2014/main" id="{3C280515-395D-4028-9936-7709B5DE11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84D4619-A290-490E-B6E0-67CB1860FE39}"/>
              </a:ext>
            </a:extLst>
          </p:cNvPr>
          <p:cNvSpPr txBox="1">
            <a:spLocks noChangeArrowheads="1"/>
          </p:cNvSpPr>
          <p:nvPr/>
        </p:nvSpPr>
        <p:spPr>
          <a:xfrm>
            <a:off x="1962115" y="1321293"/>
            <a:ext cx="8229600" cy="862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1800" b="1" dirty="0" err="1">
                <a:solidFill>
                  <a:schemeClr val="tx2"/>
                </a:solidFill>
              </a:rPr>
              <a:t>Monselice</a:t>
            </a:r>
            <a:r>
              <a:rPr lang="en-US" altLang="en-US" sz="1800" b="1" dirty="0">
                <a:solidFill>
                  <a:schemeClr val="tx2"/>
                </a:solidFill>
              </a:rPr>
              <a:t>, 21 </a:t>
            </a:r>
            <a:r>
              <a:rPr lang="en-US" altLang="en-US" sz="1800" b="1" dirty="0" err="1">
                <a:solidFill>
                  <a:schemeClr val="tx2"/>
                </a:solidFill>
              </a:rPr>
              <a:t>Febbraio</a:t>
            </a:r>
            <a:r>
              <a:rPr lang="en-US" altLang="en-US" sz="1800" b="1" dirty="0">
                <a:solidFill>
                  <a:schemeClr val="tx2"/>
                </a:solidFill>
              </a:rPr>
              <a:t> 2018</a:t>
            </a:r>
            <a:br>
              <a:rPr lang="en-US" altLang="en-US" sz="1800" b="1" dirty="0">
                <a:solidFill>
                  <a:schemeClr val="tx2"/>
                </a:solidFill>
              </a:rPr>
            </a:br>
            <a:br>
              <a:rPr lang="en-US" altLang="en-US" sz="1800" b="1" dirty="0">
                <a:solidFill>
                  <a:schemeClr val="tx2"/>
                </a:solidFill>
              </a:rPr>
            </a:br>
            <a:r>
              <a:rPr lang="en-US" altLang="en-US" sz="1800" b="1" dirty="0">
                <a:solidFill>
                  <a:schemeClr val="tx2"/>
                </a:solidFill>
              </a:rPr>
              <a:t>Aula Magna </a:t>
            </a:r>
            <a:r>
              <a:rPr lang="en-US" altLang="en-US" sz="1800" b="1" dirty="0" err="1">
                <a:solidFill>
                  <a:schemeClr val="tx2"/>
                </a:solidFill>
              </a:rPr>
              <a:t>Istituto</a:t>
            </a:r>
            <a:r>
              <a:rPr lang="en-US" altLang="en-US" sz="1800" b="1" dirty="0">
                <a:solidFill>
                  <a:schemeClr val="tx2"/>
                </a:solidFill>
              </a:rPr>
              <a:t> </a:t>
            </a:r>
            <a:r>
              <a:rPr lang="en-US" altLang="en-US" sz="1800" b="1" dirty="0" err="1">
                <a:solidFill>
                  <a:schemeClr val="tx2"/>
                </a:solidFill>
              </a:rPr>
              <a:t>Superiore</a:t>
            </a:r>
            <a:r>
              <a:rPr lang="en-US" altLang="en-US" sz="1800" b="1" dirty="0">
                <a:solidFill>
                  <a:schemeClr val="tx2"/>
                </a:solidFill>
              </a:rPr>
              <a:t> C. </a:t>
            </a:r>
            <a:r>
              <a:rPr lang="en-US" altLang="en-US" sz="1800" b="1" dirty="0" err="1">
                <a:solidFill>
                  <a:schemeClr val="tx2"/>
                </a:solidFill>
              </a:rPr>
              <a:t>Cattaneo</a:t>
            </a:r>
            <a:endParaRPr lang="en-US" altLang="en-US" sz="1800" b="1" dirty="0">
              <a:solidFill>
                <a:schemeClr val="tx2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3D7F7BC-D3FE-48E2-BE75-534722488721}"/>
              </a:ext>
            </a:extLst>
          </p:cNvPr>
          <p:cNvSpPr txBox="1"/>
          <p:nvPr/>
        </p:nvSpPr>
        <p:spPr>
          <a:xfrm>
            <a:off x="177032" y="2554014"/>
            <a:ext cx="120149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Speaker</a:t>
            </a:r>
          </a:p>
          <a:p>
            <a:endParaRPr lang="it-IT" altLang="it-IT" sz="28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altLang="it-IT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altLang="it-IT" sz="2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Raffaella Lioce, </a:t>
            </a:r>
            <a:r>
              <a:rPr lang="it-IT" altLang="it-IT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Consulente</a:t>
            </a:r>
          </a:p>
          <a:p>
            <a:r>
              <a:rPr lang="it-IT" altLang="it-IT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</a:t>
            </a:r>
            <a:r>
              <a:rPr lang="it-IT" altLang="it-IT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Politiche di coesione e Fondi di coesione in Veneto: visione generale</a:t>
            </a:r>
            <a:endParaRPr lang="it-IT" altLang="it-IT" i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AA86A364-6000-42F0-8919-52CCD9868F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85" y="453258"/>
            <a:ext cx="171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08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>
            <a:extLst>
              <a:ext uri="{FF2B5EF4-FFF2-40B4-BE49-F238E27FC236}">
                <a16:creationId xmlns:a16="http://schemas.microsoft.com/office/drawing/2014/main" id="{A7913F27-D6C8-472D-904A-0FEB2EFD0B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850" y="2296510"/>
            <a:ext cx="12194850" cy="3529012"/>
          </a:xfrm>
        </p:spPr>
        <p:txBody>
          <a:bodyPr/>
          <a:lstStyle/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</p:txBody>
      </p:sp>
      <p:pic>
        <p:nvPicPr>
          <p:cNvPr id="6150" name="Picture 1">
            <a:extLst>
              <a:ext uri="{FF2B5EF4-FFF2-40B4-BE49-F238E27FC236}">
                <a16:creationId xmlns:a16="http://schemas.microsoft.com/office/drawing/2014/main" id="{55E864A2-82E1-49E8-B247-86C8EFE6B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16" y="66676"/>
            <a:ext cx="209422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Immagine 9">
            <a:extLst>
              <a:ext uri="{FF2B5EF4-FFF2-40B4-BE49-F238E27FC236}">
                <a16:creationId xmlns:a16="http://schemas.microsoft.com/office/drawing/2014/main" id="{D6CDE4CC-66D9-4DFE-BBFE-D02D5C2DA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923" y="76747"/>
            <a:ext cx="1850867" cy="1420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Risultati immagini per giulia narduolo">
            <a:extLst>
              <a:ext uri="{FF2B5EF4-FFF2-40B4-BE49-F238E27FC236}">
                <a16:creationId xmlns:a16="http://schemas.microsoft.com/office/drawing/2014/main" id="{3C280515-395D-4028-9936-7709B5DE11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84D4619-A290-490E-B6E0-67CB1860FE39}"/>
              </a:ext>
            </a:extLst>
          </p:cNvPr>
          <p:cNvSpPr txBox="1">
            <a:spLocks noChangeArrowheads="1"/>
          </p:cNvSpPr>
          <p:nvPr/>
        </p:nvSpPr>
        <p:spPr>
          <a:xfrm>
            <a:off x="1962115" y="1321293"/>
            <a:ext cx="8229600" cy="862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1800" b="1" dirty="0" err="1">
                <a:solidFill>
                  <a:schemeClr val="tx2"/>
                </a:solidFill>
              </a:rPr>
              <a:t>Monselice</a:t>
            </a:r>
            <a:r>
              <a:rPr lang="en-US" altLang="en-US" sz="1800" b="1" dirty="0">
                <a:solidFill>
                  <a:schemeClr val="tx2"/>
                </a:solidFill>
              </a:rPr>
              <a:t>, 21 </a:t>
            </a:r>
            <a:r>
              <a:rPr lang="en-US" altLang="en-US" sz="1800" b="1" dirty="0" err="1">
                <a:solidFill>
                  <a:schemeClr val="tx2"/>
                </a:solidFill>
              </a:rPr>
              <a:t>Febbraio</a:t>
            </a:r>
            <a:r>
              <a:rPr lang="en-US" altLang="en-US" sz="1800" b="1" dirty="0">
                <a:solidFill>
                  <a:schemeClr val="tx2"/>
                </a:solidFill>
              </a:rPr>
              <a:t> 2018</a:t>
            </a:r>
            <a:br>
              <a:rPr lang="en-US" altLang="en-US" sz="1800" b="1" dirty="0">
                <a:solidFill>
                  <a:schemeClr val="tx2"/>
                </a:solidFill>
              </a:rPr>
            </a:br>
            <a:br>
              <a:rPr lang="en-US" altLang="en-US" sz="1800" b="1" dirty="0">
                <a:solidFill>
                  <a:schemeClr val="tx2"/>
                </a:solidFill>
              </a:rPr>
            </a:br>
            <a:r>
              <a:rPr lang="en-US" altLang="en-US" sz="1800" b="1" dirty="0">
                <a:solidFill>
                  <a:schemeClr val="tx2"/>
                </a:solidFill>
              </a:rPr>
              <a:t>Aula Magna </a:t>
            </a:r>
            <a:r>
              <a:rPr lang="en-US" altLang="en-US" sz="1800" b="1" dirty="0" err="1">
                <a:solidFill>
                  <a:schemeClr val="tx2"/>
                </a:solidFill>
              </a:rPr>
              <a:t>Istituto</a:t>
            </a:r>
            <a:r>
              <a:rPr lang="en-US" altLang="en-US" sz="1800" b="1" dirty="0">
                <a:solidFill>
                  <a:schemeClr val="tx2"/>
                </a:solidFill>
              </a:rPr>
              <a:t> </a:t>
            </a:r>
            <a:r>
              <a:rPr lang="en-US" altLang="en-US" sz="1800" b="1" dirty="0" err="1">
                <a:solidFill>
                  <a:schemeClr val="tx2"/>
                </a:solidFill>
              </a:rPr>
              <a:t>Superiore</a:t>
            </a:r>
            <a:r>
              <a:rPr lang="en-US" altLang="en-US" sz="1800" b="1" dirty="0">
                <a:solidFill>
                  <a:schemeClr val="tx2"/>
                </a:solidFill>
              </a:rPr>
              <a:t> C. </a:t>
            </a:r>
            <a:r>
              <a:rPr lang="en-US" altLang="en-US" sz="1800" b="1" dirty="0" err="1">
                <a:solidFill>
                  <a:schemeClr val="tx2"/>
                </a:solidFill>
              </a:rPr>
              <a:t>Cattaneo</a:t>
            </a:r>
            <a:endParaRPr lang="en-US" altLang="en-US" sz="1800" b="1" dirty="0">
              <a:solidFill>
                <a:schemeClr val="tx2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3D7F7BC-D3FE-48E2-BE75-534722488721}"/>
              </a:ext>
            </a:extLst>
          </p:cNvPr>
          <p:cNvSpPr txBox="1"/>
          <p:nvPr/>
        </p:nvSpPr>
        <p:spPr>
          <a:xfrm>
            <a:off x="177032" y="2554014"/>
            <a:ext cx="120149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Speaker</a:t>
            </a:r>
          </a:p>
          <a:p>
            <a:endParaRPr lang="it-IT" altLang="it-IT" sz="28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altLang="it-IT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altLang="it-IT" sz="2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Antonio </a:t>
            </a:r>
            <a:r>
              <a:rPr lang="it-IT" altLang="it-IT" sz="2400" b="1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Picerni</a:t>
            </a:r>
            <a:r>
              <a:rPr lang="it-IT" altLang="it-IT" sz="2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altLang="it-IT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Imprenditore</a:t>
            </a:r>
          </a:p>
          <a:p>
            <a:r>
              <a:rPr lang="it-IT" altLang="it-IT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</a:t>
            </a:r>
            <a:r>
              <a:rPr lang="it-IT" altLang="it-IT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Progetto FESR: «Integrazione di servizi software in modalità cloud»</a:t>
            </a:r>
          </a:p>
          <a:p>
            <a:endParaRPr lang="it-IT" altLang="it-IT" i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BFF3CED1-40C2-4D9D-B261-B95267EFEA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85" y="453258"/>
            <a:ext cx="171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934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>
            <a:extLst>
              <a:ext uri="{FF2B5EF4-FFF2-40B4-BE49-F238E27FC236}">
                <a16:creationId xmlns:a16="http://schemas.microsoft.com/office/drawing/2014/main" id="{A7913F27-D6C8-472D-904A-0FEB2EFD0B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850" y="2296510"/>
            <a:ext cx="12194850" cy="3529012"/>
          </a:xfrm>
        </p:spPr>
        <p:txBody>
          <a:bodyPr/>
          <a:lstStyle/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</p:txBody>
      </p:sp>
      <p:pic>
        <p:nvPicPr>
          <p:cNvPr id="6150" name="Picture 1">
            <a:extLst>
              <a:ext uri="{FF2B5EF4-FFF2-40B4-BE49-F238E27FC236}">
                <a16:creationId xmlns:a16="http://schemas.microsoft.com/office/drawing/2014/main" id="{55E864A2-82E1-49E8-B247-86C8EFE6B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16" y="66676"/>
            <a:ext cx="209422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Immagine 9">
            <a:extLst>
              <a:ext uri="{FF2B5EF4-FFF2-40B4-BE49-F238E27FC236}">
                <a16:creationId xmlns:a16="http://schemas.microsoft.com/office/drawing/2014/main" id="{D6CDE4CC-66D9-4DFE-BBFE-D02D5C2DA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923" y="76747"/>
            <a:ext cx="1850867" cy="1420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Risultati immagini per giulia narduolo">
            <a:extLst>
              <a:ext uri="{FF2B5EF4-FFF2-40B4-BE49-F238E27FC236}">
                <a16:creationId xmlns:a16="http://schemas.microsoft.com/office/drawing/2014/main" id="{3C280515-395D-4028-9936-7709B5DE11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84D4619-A290-490E-B6E0-67CB1860FE39}"/>
              </a:ext>
            </a:extLst>
          </p:cNvPr>
          <p:cNvSpPr txBox="1">
            <a:spLocks noChangeArrowheads="1"/>
          </p:cNvSpPr>
          <p:nvPr/>
        </p:nvSpPr>
        <p:spPr>
          <a:xfrm>
            <a:off x="1962115" y="1321293"/>
            <a:ext cx="8229600" cy="862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1800" b="1" dirty="0" err="1">
                <a:solidFill>
                  <a:schemeClr val="tx2"/>
                </a:solidFill>
              </a:rPr>
              <a:t>Monselice</a:t>
            </a:r>
            <a:r>
              <a:rPr lang="en-US" altLang="en-US" sz="1800" b="1" dirty="0">
                <a:solidFill>
                  <a:schemeClr val="tx2"/>
                </a:solidFill>
              </a:rPr>
              <a:t>, 21 </a:t>
            </a:r>
            <a:r>
              <a:rPr lang="en-US" altLang="en-US" sz="1800" b="1" dirty="0" err="1">
                <a:solidFill>
                  <a:schemeClr val="tx2"/>
                </a:solidFill>
              </a:rPr>
              <a:t>Febbraio</a:t>
            </a:r>
            <a:r>
              <a:rPr lang="en-US" altLang="en-US" sz="1800" b="1" dirty="0">
                <a:solidFill>
                  <a:schemeClr val="tx2"/>
                </a:solidFill>
              </a:rPr>
              <a:t> 2018</a:t>
            </a:r>
            <a:br>
              <a:rPr lang="en-US" altLang="en-US" sz="1800" b="1" dirty="0">
                <a:solidFill>
                  <a:schemeClr val="tx2"/>
                </a:solidFill>
              </a:rPr>
            </a:br>
            <a:br>
              <a:rPr lang="en-US" altLang="en-US" sz="1800" b="1" dirty="0">
                <a:solidFill>
                  <a:schemeClr val="tx2"/>
                </a:solidFill>
              </a:rPr>
            </a:br>
            <a:r>
              <a:rPr lang="en-US" altLang="en-US" sz="1800" b="1" dirty="0">
                <a:solidFill>
                  <a:schemeClr val="tx2"/>
                </a:solidFill>
              </a:rPr>
              <a:t>Aula Magna </a:t>
            </a:r>
            <a:r>
              <a:rPr lang="en-US" altLang="en-US" sz="1800" b="1" dirty="0" err="1">
                <a:solidFill>
                  <a:schemeClr val="tx2"/>
                </a:solidFill>
              </a:rPr>
              <a:t>Istituto</a:t>
            </a:r>
            <a:r>
              <a:rPr lang="en-US" altLang="en-US" sz="1800" b="1" dirty="0">
                <a:solidFill>
                  <a:schemeClr val="tx2"/>
                </a:solidFill>
              </a:rPr>
              <a:t> </a:t>
            </a:r>
            <a:r>
              <a:rPr lang="en-US" altLang="en-US" sz="1800" b="1" dirty="0" err="1">
                <a:solidFill>
                  <a:schemeClr val="tx2"/>
                </a:solidFill>
              </a:rPr>
              <a:t>Superiore</a:t>
            </a:r>
            <a:r>
              <a:rPr lang="en-US" altLang="en-US" sz="1800" b="1" dirty="0">
                <a:solidFill>
                  <a:schemeClr val="tx2"/>
                </a:solidFill>
              </a:rPr>
              <a:t> C. </a:t>
            </a:r>
            <a:r>
              <a:rPr lang="en-US" altLang="en-US" sz="1800" b="1" dirty="0" err="1">
                <a:solidFill>
                  <a:schemeClr val="tx2"/>
                </a:solidFill>
              </a:rPr>
              <a:t>Cattaneo</a:t>
            </a:r>
            <a:endParaRPr lang="en-US" altLang="en-US" sz="1800" b="1" dirty="0">
              <a:solidFill>
                <a:schemeClr val="tx2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3D7F7BC-D3FE-48E2-BE75-534722488721}"/>
              </a:ext>
            </a:extLst>
          </p:cNvPr>
          <p:cNvSpPr txBox="1"/>
          <p:nvPr/>
        </p:nvSpPr>
        <p:spPr>
          <a:xfrm>
            <a:off x="177032" y="2554014"/>
            <a:ext cx="120149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Speaker</a:t>
            </a:r>
          </a:p>
          <a:p>
            <a:endParaRPr lang="it-IT" altLang="it-IT" sz="28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altLang="it-IT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altLang="it-IT" sz="2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Elena Bovolenta, </a:t>
            </a:r>
            <a:r>
              <a:rPr lang="it-IT" altLang="it-IT" i="1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Venice</a:t>
            </a:r>
            <a:r>
              <a:rPr lang="it-IT" altLang="it-IT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International </a:t>
            </a:r>
            <a:r>
              <a:rPr lang="it-IT" altLang="it-IT" i="1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University</a:t>
            </a:r>
            <a:endParaRPr lang="it-IT" altLang="it-IT" i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altLang="it-IT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</a:t>
            </a:r>
            <a:r>
              <a:rPr lang="it-IT" altLang="it-IT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Progetto FSE: «</a:t>
            </a:r>
            <a:r>
              <a:rPr lang="it-IT" altLang="it-IT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Europroject</a:t>
            </a:r>
            <a:r>
              <a:rPr lang="it-IT" altLang="it-IT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Management School- Catalogo                </a:t>
            </a:r>
          </a:p>
          <a:p>
            <a:r>
              <a:rPr lang="it-IT" altLang="it-IT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Interregionale Alta Formazione»</a:t>
            </a:r>
          </a:p>
          <a:p>
            <a:endParaRPr lang="it-IT" altLang="it-IT" i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5B02E858-815A-4A63-8E26-D3DEBC8EFD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85" y="453258"/>
            <a:ext cx="171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58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>
            <a:extLst>
              <a:ext uri="{FF2B5EF4-FFF2-40B4-BE49-F238E27FC236}">
                <a16:creationId xmlns:a16="http://schemas.microsoft.com/office/drawing/2014/main" id="{A7913F27-D6C8-472D-904A-0FEB2EFD0B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850" y="2296510"/>
            <a:ext cx="12194850" cy="3529012"/>
          </a:xfrm>
        </p:spPr>
        <p:txBody>
          <a:bodyPr/>
          <a:lstStyle/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</p:txBody>
      </p:sp>
      <p:pic>
        <p:nvPicPr>
          <p:cNvPr id="6150" name="Picture 1">
            <a:extLst>
              <a:ext uri="{FF2B5EF4-FFF2-40B4-BE49-F238E27FC236}">
                <a16:creationId xmlns:a16="http://schemas.microsoft.com/office/drawing/2014/main" id="{55E864A2-82E1-49E8-B247-86C8EFE6B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16" y="66676"/>
            <a:ext cx="209422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Immagine 9">
            <a:extLst>
              <a:ext uri="{FF2B5EF4-FFF2-40B4-BE49-F238E27FC236}">
                <a16:creationId xmlns:a16="http://schemas.microsoft.com/office/drawing/2014/main" id="{D6CDE4CC-66D9-4DFE-BBFE-D02D5C2DA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923" y="76747"/>
            <a:ext cx="1850867" cy="1420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Risultati immagini per giulia narduolo">
            <a:extLst>
              <a:ext uri="{FF2B5EF4-FFF2-40B4-BE49-F238E27FC236}">
                <a16:creationId xmlns:a16="http://schemas.microsoft.com/office/drawing/2014/main" id="{3C280515-395D-4028-9936-7709B5DE11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84D4619-A290-490E-B6E0-67CB1860FE39}"/>
              </a:ext>
            </a:extLst>
          </p:cNvPr>
          <p:cNvSpPr txBox="1">
            <a:spLocks noChangeArrowheads="1"/>
          </p:cNvSpPr>
          <p:nvPr/>
        </p:nvSpPr>
        <p:spPr>
          <a:xfrm>
            <a:off x="1962115" y="1321293"/>
            <a:ext cx="8229600" cy="862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1800" b="1" dirty="0" err="1">
                <a:solidFill>
                  <a:schemeClr val="tx2"/>
                </a:solidFill>
              </a:rPr>
              <a:t>Monselice</a:t>
            </a:r>
            <a:r>
              <a:rPr lang="en-US" altLang="en-US" sz="1800" b="1" dirty="0">
                <a:solidFill>
                  <a:schemeClr val="tx2"/>
                </a:solidFill>
              </a:rPr>
              <a:t>, 21 </a:t>
            </a:r>
            <a:r>
              <a:rPr lang="en-US" altLang="en-US" sz="1800" b="1" dirty="0" err="1">
                <a:solidFill>
                  <a:schemeClr val="tx2"/>
                </a:solidFill>
              </a:rPr>
              <a:t>Febbraio</a:t>
            </a:r>
            <a:r>
              <a:rPr lang="en-US" altLang="en-US" sz="1800" b="1" dirty="0">
                <a:solidFill>
                  <a:schemeClr val="tx2"/>
                </a:solidFill>
              </a:rPr>
              <a:t> 2018</a:t>
            </a:r>
            <a:br>
              <a:rPr lang="en-US" altLang="en-US" sz="1800" b="1" dirty="0">
                <a:solidFill>
                  <a:schemeClr val="tx2"/>
                </a:solidFill>
              </a:rPr>
            </a:br>
            <a:br>
              <a:rPr lang="en-US" altLang="en-US" sz="1800" b="1" dirty="0">
                <a:solidFill>
                  <a:schemeClr val="tx2"/>
                </a:solidFill>
              </a:rPr>
            </a:br>
            <a:r>
              <a:rPr lang="en-US" altLang="en-US" sz="1800" b="1" dirty="0">
                <a:solidFill>
                  <a:schemeClr val="tx2"/>
                </a:solidFill>
              </a:rPr>
              <a:t>Aula Magna </a:t>
            </a:r>
            <a:r>
              <a:rPr lang="en-US" altLang="en-US" sz="1800" b="1" dirty="0" err="1">
                <a:solidFill>
                  <a:schemeClr val="tx2"/>
                </a:solidFill>
              </a:rPr>
              <a:t>Istituto</a:t>
            </a:r>
            <a:r>
              <a:rPr lang="en-US" altLang="en-US" sz="1800" b="1" dirty="0">
                <a:solidFill>
                  <a:schemeClr val="tx2"/>
                </a:solidFill>
              </a:rPr>
              <a:t> </a:t>
            </a:r>
            <a:r>
              <a:rPr lang="en-US" altLang="en-US" sz="1800" b="1" dirty="0" err="1">
                <a:solidFill>
                  <a:schemeClr val="tx2"/>
                </a:solidFill>
              </a:rPr>
              <a:t>Superiore</a:t>
            </a:r>
            <a:r>
              <a:rPr lang="en-US" altLang="en-US" sz="1800" b="1" dirty="0">
                <a:solidFill>
                  <a:schemeClr val="tx2"/>
                </a:solidFill>
              </a:rPr>
              <a:t> C. </a:t>
            </a:r>
            <a:r>
              <a:rPr lang="en-US" altLang="en-US" sz="1800" b="1" dirty="0" err="1">
                <a:solidFill>
                  <a:schemeClr val="tx2"/>
                </a:solidFill>
              </a:rPr>
              <a:t>Cattaneo</a:t>
            </a:r>
            <a:endParaRPr lang="en-US" altLang="en-US" sz="1800" b="1" dirty="0">
              <a:solidFill>
                <a:schemeClr val="tx2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3D7F7BC-D3FE-48E2-BE75-534722488721}"/>
              </a:ext>
            </a:extLst>
          </p:cNvPr>
          <p:cNvSpPr txBox="1"/>
          <p:nvPr/>
        </p:nvSpPr>
        <p:spPr>
          <a:xfrm>
            <a:off x="177032" y="2554014"/>
            <a:ext cx="120149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Speaker</a:t>
            </a:r>
          </a:p>
          <a:p>
            <a:endParaRPr lang="it-IT" altLang="it-IT" sz="28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altLang="it-IT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altLang="it-IT" sz="2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Raffaella Lioce, </a:t>
            </a:r>
            <a:r>
              <a:rPr lang="it-IT" altLang="it-IT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Consulente</a:t>
            </a:r>
          </a:p>
          <a:p>
            <a:r>
              <a:rPr lang="it-IT" altLang="it-IT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</a:t>
            </a:r>
            <a:r>
              <a:rPr lang="it-IT" altLang="it-IT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Progetto fondi SIE: «Veneto Free </a:t>
            </a:r>
            <a:r>
              <a:rPr lang="it-IT" altLang="it-IT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WiFi</a:t>
            </a:r>
            <a:r>
              <a:rPr lang="it-IT" altLang="it-IT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Realizzazione, estensione,  </a:t>
            </a:r>
          </a:p>
          <a:p>
            <a:r>
              <a:rPr lang="it-IT" altLang="it-IT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potenziamento e aggiornamento tecnologico di reti </a:t>
            </a:r>
            <a:r>
              <a:rPr lang="it-IT" altLang="it-IT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WiFi</a:t>
            </a:r>
            <a:r>
              <a:rPr lang="it-IT" altLang="it-IT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pubbliche»</a:t>
            </a:r>
          </a:p>
          <a:p>
            <a:endParaRPr lang="it-IT" altLang="it-IT" i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28B387B1-79DE-482F-BD64-9DCE12742E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85" y="453258"/>
            <a:ext cx="171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747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>
            <a:extLst>
              <a:ext uri="{FF2B5EF4-FFF2-40B4-BE49-F238E27FC236}">
                <a16:creationId xmlns:a16="http://schemas.microsoft.com/office/drawing/2014/main" id="{A7913F27-D6C8-472D-904A-0FEB2EFD0B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850" y="2296510"/>
            <a:ext cx="12194850" cy="3529012"/>
          </a:xfrm>
        </p:spPr>
        <p:txBody>
          <a:bodyPr/>
          <a:lstStyle/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</p:txBody>
      </p:sp>
      <p:pic>
        <p:nvPicPr>
          <p:cNvPr id="6150" name="Picture 1">
            <a:extLst>
              <a:ext uri="{FF2B5EF4-FFF2-40B4-BE49-F238E27FC236}">
                <a16:creationId xmlns:a16="http://schemas.microsoft.com/office/drawing/2014/main" id="{55E864A2-82E1-49E8-B247-86C8EFE6B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16" y="66676"/>
            <a:ext cx="209422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Immagine 9">
            <a:extLst>
              <a:ext uri="{FF2B5EF4-FFF2-40B4-BE49-F238E27FC236}">
                <a16:creationId xmlns:a16="http://schemas.microsoft.com/office/drawing/2014/main" id="{D6CDE4CC-66D9-4DFE-BBFE-D02D5C2DA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923" y="76747"/>
            <a:ext cx="1850867" cy="1420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Risultati immagini per giulia narduolo">
            <a:extLst>
              <a:ext uri="{FF2B5EF4-FFF2-40B4-BE49-F238E27FC236}">
                <a16:creationId xmlns:a16="http://schemas.microsoft.com/office/drawing/2014/main" id="{3C280515-395D-4028-9936-7709B5DE11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84D4619-A290-490E-B6E0-67CB1860FE39}"/>
              </a:ext>
            </a:extLst>
          </p:cNvPr>
          <p:cNvSpPr txBox="1">
            <a:spLocks noChangeArrowheads="1"/>
          </p:cNvSpPr>
          <p:nvPr/>
        </p:nvSpPr>
        <p:spPr>
          <a:xfrm>
            <a:off x="1962115" y="1321293"/>
            <a:ext cx="8229600" cy="862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1800" b="1" dirty="0" err="1">
                <a:solidFill>
                  <a:schemeClr val="tx2"/>
                </a:solidFill>
              </a:rPr>
              <a:t>Monselice</a:t>
            </a:r>
            <a:r>
              <a:rPr lang="en-US" altLang="en-US" sz="1800" b="1" dirty="0">
                <a:solidFill>
                  <a:schemeClr val="tx2"/>
                </a:solidFill>
              </a:rPr>
              <a:t>, 21 </a:t>
            </a:r>
            <a:r>
              <a:rPr lang="en-US" altLang="en-US" sz="1800" b="1" dirty="0" err="1">
                <a:solidFill>
                  <a:schemeClr val="tx2"/>
                </a:solidFill>
              </a:rPr>
              <a:t>Febbraio</a:t>
            </a:r>
            <a:r>
              <a:rPr lang="en-US" altLang="en-US" sz="1800" b="1" dirty="0">
                <a:solidFill>
                  <a:schemeClr val="tx2"/>
                </a:solidFill>
              </a:rPr>
              <a:t> 2018</a:t>
            </a:r>
            <a:br>
              <a:rPr lang="en-US" altLang="en-US" sz="1800" b="1" dirty="0">
                <a:solidFill>
                  <a:schemeClr val="tx2"/>
                </a:solidFill>
              </a:rPr>
            </a:br>
            <a:br>
              <a:rPr lang="en-US" altLang="en-US" sz="1800" b="1" dirty="0">
                <a:solidFill>
                  <a:schemeClr val="tx2"/>
                </a:solidFill>
              </a:rPr>
            </a:br>
            <a:r>
              <a:rPr lang="en-US" altLang="en-US" sz="1800" b="1" dirty="0">
                <a:solidFill>
                  <a:schemeClr val="tx2"/>
                </a:solidFill>
              </a:rPr>
              <a:t>Aula Magna </a:t>
            </a:r>
            <a:r>
              <a:rPr lang="en-US" altLang="en-US" sz="1800" b="1" dirty="0" err="1">
                <a:solidFill>
                  <a:schemeClr val="tx2"/>
                </a:solidFill>
              </a:rPr>
              <a:t>Istituto</a:t>
            </a:r>
            <a:r>
              <a:rPr lang="en-US" altLang="en-US" sz="1800" b="1" dirty="0">
                <a:solidFill>
                  <a:schemeClr val="tx2"/>
                </a:solidFill>
              </a:rPr>
              <a:t> </a:t>
            </a:r>
            <a:r>
              <a:rPr lang="en-US" altLang="en-US" sz="1800" b="1" dirty="0" err="1">
                <a:solidFill>
                  <a:schemeClr val="tx2"/>
                </a:solidFill>
              </a:rPr>
              <a:t>Superiore</a:t>
            </a:r>
            <a:r>
              <a:rPr lang="en-US" altLang="en-US" sz="1800" b="1" dirty="0">
                <a:solidFill>
                  <a:schemeClr val="tx2"/>
                </a:solidFill>
              </a:rPr>
              <a:t> C. </a:t>
            </a:r>
            <a:r>
              <a:rPr lang="en-US" altLang="en-US" sz="1800" b="1" dirty="0" err="1">
                <a:solidFill>
                  <a:schemeClr val="tx2"/>
                </a:solidFill>
              </a:rPr>
              <a:t>Cattaneo</a:t>
            </a:r>
            <a:endParaRPr lang="en-US" altLang="en-US" sz="1800" b="1" dirty="0">
              <a:solidFill>
                <a:schemeClr val="tx2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3D7F7BC-D3FE-48E2-BE75-534722488721}"/>
              </a:ext>
            </a:extLst>
          </p:cNvPr>
          <p:cNvSpPr txBox="1"/>
          <p:nvPr/>
        </p:nvSpPr>
        <p:spPr>
          <a:xfrm>
            <a:off x="177032" y="2554014"/>
            <a:ext cx="120149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Speaker</a:t>
            </a:r>
          </a:p>
          <a:p>
            <a:endParaRPr lang="it-IT" altLang="it-IT" sz="28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altLang="it-IT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altLang="it-IT" sz="2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Giuseppe Mella, </a:t>
            </a:r>
            <a:r>
              <a:rPr lang="it-IT" altLang="it-IT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Comune di Venezia</a:t>
            </a:r>
          </a:p>
          <a:p>
            <a:r>
              <a:rPr lang="it-IT" altLang="it-IT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                                 </a:t>
            </a:r>
            <a:r>
              <a:rPr lang="it-IT" altLang="it-IT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Progetto fondi SIE: «</a:t>
            </a:r>
          </a:p>
          <a:p>
            <a:endParaRPr lang="it-IT" altLang="it-IT" i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2DAE09F4-699A-49F3-83FE-E8357B5692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85" y="453258"/>
            <a:ext cx="171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480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>
            <a:extLst>
              <a:ext uri="{FF2B5EF4-FFF2-40B4-BE49-F238E27FC236}">
                <a16:creationId xmlns:a16="http://schemas.microsoft.com/office/drawing/2014/main" id="{A7913F27-D6C8-472D-904A-0FEB2EFD0B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850" y="2296510"/>
            <a:ext cx="12194850" cy="3529012"/>
          </a:xfrm>
        </p:spPr>
        <p:txBody>
          <a:bodyPr/>
          <a:lstStyle/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  <a:p>
            <a:pPr marL="2149475" indent="0">
              <a:buNone/>
              <a:defRPr/>
            </a:pPr>
            <a:endParaRPr lang="en-US" altLang="en-US" sz="1800" dirty="0"/>
          </a:p>
        </p:txBody>
      </p:sp>
      <p:pic>
        <p:nvPicPr>
          <p:cNvPr id="6150" name="Picture 1">
            <a:extLst>
              <a:ext uri="{FF2B5EF4-FFF2-40B4-BE49-F238E27FC236}">
                <a16:creationId xmlns:a16="http://schemas.microsoft.com/office/drawing/2014/main" id="{55E864A2-82E1-49E8-B247-86C8EFE6B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16" y="66676"/>
            <a:ext cx="209422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Immagine 9">
            <a:extLst>
              <a:ext uri="{FF2B5EF4-FFF2-40B4-BE49-F238E27FC236}">
                <a16:creationId xmlns:a16="http://schemas.microsoft.com/office/drawing/2014/main" id="{D6CDE4CC-66D9-4DFE-BBFE-D02D5C2DA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923" y="76747"/>
            <a:ext cx="1850867" cy="1420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Risultati immagini per giulia narduolo">
            <a:extLst>
              <a:ext uri="{FF2B5EF4-FFF2-40B4-BE49-F238E27FC236}">
                <a16:creationId xmlns:a16="http://schemas.microsoft.com/office/drawing/2014/main" id="{3C280515-395D-4028-9936-7709B5DE11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84D4619-A290-490E-B6E0-67CB1860FE39}"/>
              </a:ext>
            </a:extLst>
          </p:cNvPr>
          <p:cNvSpPr txBox="1">
            <a:spLocks noChangeArrowheads="1"/>
          </p:cNvSpPr>
          <p:nvPr/>
        </p:nvSpPr>
        <p:spPr>
          <a:xfrm>
            <a:off x="1962115" y="1321293"/>
            <a:ext cx="8229600" cy="862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1800" b="1" dirty="0" err="1">
                <a:solidFill>
                  <a:schemeClr val="tx2"/>
                </a:solidFill>
              </a:rPr>
              <a:t>Monselice</a:t>
            </a:r>
            <a:r>
              <a:rPr lang="en-US" altLang="en-US" sz="1800" b="1" dirty="0">
                <a:solidFill>
                  <a:schemeClr val="tx2"/>
                </a:solidFill>
              </a:rPr>
              <a:t>, 21 </a:t>
            </a:r>
            <a:r>
              <a:rPr lang="en-US" altLang="en-US" sz="1800" b="1" dirty="0" err="1">
                <a:solidFill>
                  <a:schemeClr val="tx2"/>
                </a:solidFill>
              </a:rPr>
              <a:t>Febbraio</a:t>
            </a:r>
            <a:r>
              <a:rPr lang="en-US" altLang="en-US" sz="1800" b="1" dirty="0">
                <a:solidFill>
                  <a:schemeClr val="tx2"/>
                </a:solidFill>
              </a:rPr>
              <a:t> 2018</a:t>
            </a:r>
            <a:br>
              <a:rPr lang="en-US" altLang="en-US" sz="1800" b="1" dirty="0">
                <a:solidFill>
                  <a:schemeClr val="tx2"/>
                </a:solidFill>
              </a:rPr>
            </a:br>
            <a:br>
              <a:rPr lang="en-US" altLang="en-US" sz="1800" b="1" dirty="0">
                <a:solidFill>
                  <a:schemeClr val="tx2"/>
                </a:solidFill>
              </a:rPr>
            </a:br>
            <a:r>
              <a:rPr lang="en-US" altLang="en-US" sz="1800" b="1" dirty="0">
                <a:solidFill>
                  <a:schemeClr val="tx2"/>
                </a:solidFill>
              </a:rPr>
              <a:t>Aula Magna </a:t>
            </a:r>
            <a:r>
              <a:rPr lang="en-US" altLang="en-US" sz="1800" b="1" dirty="0" err="1">
                <a:solidFill>
                  <a:schemeClr val="tx2"/>
                </a:solidFill>
              </a:rPr>
              <a:t>Istituto</a:t>
            </a:r>
            <a:r>
              <a:rPr lang="en-US" altLang="en-US" sz="1800" b="1" dirty="0">
                <a:solidFill>
                  <a:schemeClr val="tx2"/>
                </a:solidFill>
              </a:rPr>
              <a:t> </a:t>
            </a:r>
            <a:r>
              <a:rPr lang="en-US" altLang="en-US" sz="1800" b="1" dirty="0" err="1">
                <a:solidFill>
                  <a:schemeClr val="tx2"/>
                </a:solidFill>
              </a:rPr>
              <a:t>Superiore</a:t>
            </a:r>
            <a:r>
              <a:rPr lang="en-US" altLang="en-US" sz="1800" b="1" dirty="0">
                <a:solidFill>
                  <a:schemeClr val="tx2"/>
                </a:solidFill>
              </a:rPr>
              <a:t> C. </a:t>
            </a:r>
            <a:r>
              <a:rPr lang="en-US" altLang="en-US" sz="1800" b="1" dirty="0" err="1">
                <a:solidFill>
                  <a:schemeClr val="tx2"/>
                </a:solidFill>
              </a:rPr>
              <a:t>Cattaneo</a:t>
            </a:r>
            <a:endParaRPr lang="en-US" altLang="en-US" sz="1800" b="1" dirty="0">
              <a:solidFill>
                <a:schemeClr val="tx2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3D7F7BC-D3FE-48E2-BE75-534722488721}"/>
              </a:ext>
            </a:extLst>
          </p:cNvPr>
          <p:cNvSpPr txBox="1"/>
          <p:nvPr/>
        </p:nvSpPr>
        <p:spPr>
          <a:xfrm>
            <a:off x="177032" y="2554014"/>
            <a:ext cx="120149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Speaker</a:t>
            </a:r>
          </a:p>
          <a:p>
            <a:endParaRPr lang="it-IT" altLang="it-IT" sz="28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altLang="it-IT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altLang="it-IT" sz="2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Jasmine </a:t>
            </a:r>
            <a:r>
              <a:rPr lang="it-IT" altLang="it-IT" sz="2400" b="1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Tramarin</a:t>
            </a:r>
            <a:r>
              <a:rPr lang="it-IT" altLang="it-IT" sz="2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altLang="it-IT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Imprenditore</a:t>
            </a:r>
          </a:p>
          <a:p>
            <a:r>
              <a:rPr lang="it-IT" altLang="it-IT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 </a:t>
            </a:r>
            <a:r>
              <a:rPr lang="it-IT" altLang="it-IT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Progetto FESR: «</a:t>
            </a:r>
            <a:r>
              <a:rPr lang="it-IT" altLang="it-IT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Lovivo</a:t>
            </a:r>
            <a:r>
              <a:rPr lang="it-IT" altLang="it-IT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tour </a:t>
            </a:r>
            <a:r>
              <a:rPr lang="it-IT" altLang="it-IT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experience</a:t>
            </a:r>
            <a:r>
              <a:rPr lang="it-IT" altLang="it-IT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</a:p>
          <a:p>
            <a:endParaRPr lang="it-IT" altLang="it-IT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altLang="it-IT" i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DA6467B6-1E46-4C75-ADCD-6CCCAEA5DB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85" y="453258"/>
            <a:ext cx="171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1730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387</TotalTime>
  <Words>232</Words>
  <Application>Microsoft Office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Emanuela Martini</dc:creator>
  <cp:lastModifiedBy>Emanuela Martini</cp:lastModifiedBy>
  <cp:revision>126</cp:revision>
  <dcterms:created xsi:type="dcterms:W3CDTF">2018-02-06T12:35:31Z</dcterms:created>
  <dcterms:modified xsi:type="dcterms:W3CDTF">2018-02-13T12:03:44Z</dcterms:modified>
</cp:coreProperties>
</file>